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5" r:id="rId5"/>
    <p:sldId id="257" r:id="rId6"/>
    <p:sldId id="258" r:id="rId7"/>
    <p:sldId id="266" r:id="rId8"/>
    <p:sldId id="267" r:id="rId9"/>
    <p:sldId id="268" r:id="rId10"/>
    <p:sldId id="269" r:id="rId11"/>
    <p:sldId id="270" r:id="rId12"/>
    <p:sldId id="264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D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57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AC673-3271-7129-A1E0-C9347A7AF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4D839A-82CF-816A-6B9A-150F0260A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EE92D2-6AC0-5D0D-2115-5183EF112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C108A-2829-42E6-BD66-A7D77E5B73DE}" type="datetimeFigureOut">
              <a:rPr lang="es-ES" smtClean="0"/>
              <a:t>21/04/2023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1B100E-3E75-4A5D-6E6F-4F36532A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1BDF6D-CEBF-6199-7642-E92755678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05E9C-53EC-41D9-B907-D3A13FCAFC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8904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A0A01F-41B7-5821-7208-577CD30D9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7FAFCE-19F9-426B-E905-C6F4F5F39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025583-562F-0A6C-9C9E-241615C08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C108A-2829-42E6-BD66-A7D77E5B73DE}" type="datetimeFigureOut">
              <a:rPr lang="es-ES" smtClean="0"/>
              <a:t>21/04/2023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A46A7A-3525-C46C-9058-629D73793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B62C96-02E0-3D66-F3D0-6B7CFE25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05E9C-53EC-41D9-B907-D3A13FCAFC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6779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66AAB56-A5D6-AEE3-A697-7535EC1A4F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A612E8-00BF-E9C0-E9F8-B62C41D77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A4F9FE-6D09-5396-22DC-ED451792D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C108A-2829-42E6-BD66-A7D77E5B73DE}" type="datetimeFigureOut">
              <a:rPr lang="es-ES" smtClean="0"/>
              <a:t>21/04/2023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444313-4DC0-118C-382E-BCB3D44A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E79224-622F-6676-3600-113E9A41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05E9C-53EC-41D9-B907-D3A13FCAFC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6466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A6826-C189-BA93-215E-A57A2DBF6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892D06-E484-854A-0D1B-C9A626CA6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DB133B-B02F-2D06-EAAA-0CFDA87DC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C108A-2829-42E6-BD66-A7D77E5B73DE}" type="datetimeFigureOut">
              <a:rPr lang="es-ES" smtClean="0"/>
              <a:t>21/04/2023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61BFC3-77D7-EE04-4A36-3CC8972AD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DFC98C-653C-C62A-19CD-601490C66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05E9C-53EC-41D9-B907-D3A13FCAFC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3680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9B744-EC3E-115E-ECB2-8F569699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FDB6EE-EF07-B823-50DF-CE5E352E5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9CBF44-B2E7-50B9-EF12-9569448A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C108A-2829-42E6-BD66-A7D77E5B73DE}" type="datetimeFigureOut">
              <a:rPr lang="es-ES" smtClean="0"/>
              <a:t>21/04/2023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385741-9878-0116-9883-174F5C2F9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AABE25-59EC-5424-816D-4AD915B57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05E9C-53EC-41D9-B907-D3A13FCAFC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9426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3197E-759E-BF32-3BB0-7A87B003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51A36C-3C4D-6140-F20B-50E454F63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C526B1-03E1-65D3-2863-7A3FB9D71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1FAFAD-5669-C019-CCA6-759B8D362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C108A-2829-42E6-BD66-A7D77E5B73DE}" type="datetimeFigureOut">
              <a:rPr lang="es-ES" smtClean="0"/>
              <a:t>21/04/2023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AB7A02-29B5-9F1B-3221-858D0D01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90F914-6509-5EB7-BE5F-9AC3BE19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05E9C-53EC-41D9-B907-D3A13FCAFC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7034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4113C8-5938-2625-5CA9-03603A1D7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908748-1AA0-1FB0-EEE1-268DC8ABA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F3B579-629F-2CA3-DAE8-6C917424A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2E1F6E7-855E-1FD7-EFB8-4F3938888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C93E399-9152-10C1-F85A-E05F537FC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395F332-ABB7-9DA1-73B8-5C6BA0012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C108A-2829-42E6-BD66-A7D77E5B73DE}" type="datetimeFigureOut">
              <a:rPr lang="es-ES" smtClean="0"/>
              <a:t>21/04/2023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4B5CB61-9DAF-C0CC-0E67-33113C398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67C63E-7F03-2518-C343-BFC1AD8D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05E9C-53EC-41D9-B907-D3A13FCAFC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258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C8FF0-283E-F4DD-9393-6B0A66B13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5A242BE-A802-D00F-32E2-417082B3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C108A-2829-42E6-BD66-A7D77E5B73DE}" type="datetimeFigureOut">
              <a:rPr lang="es-ES" smtClean="0"/>
              <a:t>21/04/2023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844CE7-CADE-B149-5004-32178E2C9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A218A4-99D0-7CCB-A90D-6911276E8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05E9C-53EC-41D9-B907-D3A13FCAFC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1053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7D4838D-5ED8-7D8B-011D-8B1B60D25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C108A-2829-42E6-BD66-A7D77E5B73DE}" type="datetimeFigureOut">
              <a:rPr lang="es-ES" smtClean="0"/>
              <a:t>21/04/2023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6058352-7425-A80C-8A4F-E5ECE38F0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D74CD4-7B1D-C96E-86CB-32692BC4A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05E9C-53EC-41D9-B907-D3A13FCAFC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2423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195C2A-89A6-6AB9-BA73-5617EED0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33A4F7-F0D4-F611-CF3F-99ED430B2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9F2A37-6AB7-FF8E-DF59-27875B88A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62B84D-99C8-CA9C-AD0A-EDA776BAD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C108A-2829-42E6-BD66-A7D77E5B73DE}" type="datetimeFigureOut">
              <a:rPr lang="es-ES" smtClean="0"/>
              <a:t>21/04/2023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2962421-11BE-FE5F-95CA-9C965C7BD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20E3A54-8F25-7E92-1AE3-D4382C663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05E9C-53EC-41D9-B907-D3A13FCAFC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1322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E9BFE-F182-EE54-F906-7EDF796B6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D658223-ECB3-1EED-7408-B957EEA88D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7C06C62-F3CF-4ACA-8724-492820EE3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5935D89-5359-16EB-1988-4F111FC89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C108A-2829-42E6-BD66-A7D77E5B73DE}" type="datetimeFigureOut">
              <a:rPr lang="es-ES" smtClean="0"/>
              <a:t>21/04/2023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C50F1C-B62D-CF68-D237-451042EB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9FE2C4-CE11-805D-3245-A5D762CE3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05E9C-53EC-41D9-B907-D3A13FCAFC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5396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11508F5-97D9-C5D8-3355-8FB96CDC2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DB5571-CBC6-9A30-3418-A0E3B5B98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55A9E2-82EC-43DE-8CF5-B1C06BEE11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C108A-2829-42E6-BD66-A7D77E5B73DE}" type="datetimeFigureOut">
              <a:rPr lang="es-ES" smtClean="0"/>
              <a:t>21/04/2023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C299F5-15F6-0749-ECFA-C4C879A15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CBB732-2E9B-44C1-C9B9-74A7A423B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05E9C-53EC-41D9-B907-D3A13FCAFCE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40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exagon background ZJGJCV3xS">
            <a:hlinkClick r:id="" action="ppaction://media"/>
            <a:extLst>
              <a:ext uri="{FF2B5EF4-FFF2-40B4-BE49-F238E27FC236}">
                <a16:creationId xmlns:a16="http://schemas.microsoft.com/office/drawing/2014/main" id="{C30F3107-409A-8F86-56E2-E681A46994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51" name="!!Títulos">
            <a:extLst>
              <a:ext uri="{FF2B5EF4-FFF2-40B4-BE49-F238E27FC236}">
                <a16:creationId xmlns:a16="http://schemas.microsoft.com/office/drawing/2014/main" id="{907C27DA-3FD4-7C68-CA8F-5A65CD02399B}"/>
              </a:ext>
            </a:extLst>
          </p:cNvPr>
          <p:cNvSpPr/>
          <p:nvPr/>
        </p:nvSpPr>
        <p:spPr>
          <a:xfrm>
            <a:off x="1151116" y="1802625"/>
            <a:ext cx="10123890" cy="2986266"/>
          </a:xfrm>
          <a:prstGeom prst="ellipse">
            <a:avLst/>
          </a:prstGeom>
          <a:gradFill flip="none" rotWithShape="1">
            <a:gsLst>
              <a:gs pos="69000">
                <a:schemeClr val="accent1">
                  <a:lumMod val="5000"/>
                  <a:lumOff val="95000"/>
                  <a:alpha val="54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Analytics</a:t>
            </a:r>
            <a:r>
              <a:rPr lang="es-E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s-ES" sz="6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consulting</a:t>
            </a:r>
            <a:r>
              <a:rPr lang="es-E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s-ES" sz="66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</a:t>
            </a:r>
            <a:endParaRPr lang="es-ES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028" name="!!Título" descr="SwitchUp">
            <a:extLst>
              <a:ext uri="{FF2B5EF4-FFF2-40B4-BE49-F238E27FC236}">
                <a16:creationId xmlns:a16="http://schemas.microsoft.com/office/drawing/2014/main" id="{086404EB-145A-9F3D-F6C0-5E53FBF1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27" y="3562242"/>
            <a:ext cx="1926734" cy="1680979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!!Picture 2" descr="Ironhack – Medium">
            <a:extLst>
              <a:ext uri="{FF2B5EF4-FFF2-40B4-BE49-F238E27FC236}">
                <a16:creationId xmlns:a16="http://schemas.microsoft.com/office/drawing/2014/main" id="{AB080551-439F-5B53-E0E8-5E075F0CB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921" y="1752272"/>
            <a:ext cx="2378866" cy="246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084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0.29375 -0.24723 " pathEditMode="relative" rAng="0" ptsTypes="AA">
                                      <p:cBhvr>
                                        <p:cTn id="21" dur="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87" y="-1236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-0.32201 0.19884 " pathEditMode="relative" rAng="0" ptsTypes="AA">
                                      <p:cBhvr>
                                        <p:cTn id="23" dur="5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07" y="993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9" dur="3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1" dur="3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3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05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96A42DD6-9814-0D43-99E3-BE0D7616EF1E}"/>
              </a:ext>
            </a:extLst>
          </p:cNvPr>
          <p:cNvSpPr/>
          <p:nvPr/>
        </p:nvSpPr>
        <p:spPr>
          <a:xfrm>
            <a:off x="2436055" y="-3471758"/>
            <a:ext cx="14843760" cy="1115568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riángulo isósceles 11">
            <a:extLst>
              <a:ext uri="{FF2B5EF4-FFF2-40B4-BE49-F238E27FC236}">
                <a16:creationId xmlns:a16="http://schemas.microsoft.com/office/drawing/2014/main" id="{A310BC53-45FA-9F76-6711-379FAC5D3F7A}"/>
              </a:ext>
            </a:extLst>
          </p:cNvPr>
          <p:cNvSpPr/>
          <p:nvPr/>
        </p:nvSpPr>
        <p:spPr>
          <a:xfrm>
            <a:off x="3330135" y="-3853522"/>
            <a:ext cx="17723729" cy="1332009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" name="Grupo 2">
            <a:extLst>
              <a:ext uri="{FF2B5EF4-FFF2-40B4-BE49-F238E27FC236}">
                <a16:creationId xmlns:a16="http://schemas.microsoft.com/office/drawing/2014/main" id="{11EFDE54-F86E-E2E7-6FF3-92DC0AF934CE}"/>
              </a:ext>
            </a:extLst>
          </p:cNvPr>
          <p:cNvGrpSpPr/>
          <p:nvPr/>
        </p:nvGrpSpPr>
        <p:grpSpPr>
          <a:xfrm>
            <a:off x="597663" y="5795668"/>
            <a:ext cx="10464800" cy="846386"/>
            <a:chOff x="5155857" y="1142635"/>
            <a:chExt cx="5943601" cy="846386"/>
          </a:xfrm>
        </p:grpSpPr>
        <p:sp>
          <p:nvSpPr>
            <p:cNvPr id="4" name="CuadroTexto 4">
              <a:extLst>
                <a:ext uri="{FF2B5EF4-FFF2-40B4-BE49-F238E27FC236}">
                  <a16:creationId xmlns:a16="http://schemas.microsoft.com/office/drawing/2014/main" id="{EA84640A-2F41-C34D-3A1E-C10DE1CDCCCD}"/>
                </a:ext>
              </a:extLst>
            </p:cNvPr>
            <p:cNvSpPr txBox="1"/>
            <p:nvPr/>
          </p:nvSpPr>
          <p:spPr>
            <a:xfrm>
              <a:off x="5892828" y="1142635"/>
              <a:ext cx="4582160" cy="846386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And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here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can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see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different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ratings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for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every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course</a:t>
              </a:r>
              <a:endParaRPr lang="es-E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endParaRPr lang="es-E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so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can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identify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if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rating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problem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lies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in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one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them</a:t>
              </a:r>
              <a:endParaRPr lang="es-E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8" name="Conector recto 5">
              <a:extLst>
                <a:ext uri="{FF2B5EF4-FFF2-40B4-BE49-F238E27FC236}">
                  <a16:creationId xmlns:a16="http://schemas.microsoft.com/office/drawing/2014/main" id="{0F845BB8-450B-D9BF-3B71-8E9302BC6330}"/>
                </a:ext>
              </a:extLst>
            </p:cNvPr>
            <p:cNvCxnSpPr>
              <a:cxnSpLocks/>
            </p:cNvCxnSpPr>
            <p:nvPr/>
          </p:nvCxnSpPr>
          <p:spPr>
            <a:xfrm>
              <a:off x="5155857" y="1628611"/>
              <a:ext cx="5943601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1" name="!!Título">
            <a:extLst>
              <a:ext uri="{FF2B5EF4-FFF2-40B4-BE49-F238E27FC236}">
                <a16:creationId xmlns:a16="http://schemas.microsoft.com/office/drawing/2014/main" id="{907C27DA-3FD4-7C68-CA8F-5A65CD02399B}"/>
              </a:ext>
            </a:extLst>
          </p:cNvPr>
          <p:cNvSpPr/>
          <p:nvPr/>
        </p:nvSpPr>
        <p:spPr>
          <a:xfrm>
            <a:off x="6228528" y="2861374"/>
            <a:ext cx="5090159" cy="2395418"/>
          </a:xfrm>
          <a:prstGeom prst="hexagon">
            <a:avLst/>
          </a:prstGeom>
          <a:solidFill>
            <a:schemeClr val="bg1">
              <a:alpha val="64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QUERY 6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Rating according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34148-A3E4-BF23-137C-8A8C76C5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2" y="2476665"/>
            <a:ext cx="4772025" cy="3114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ABDE96-A372-D1DC-F0B4-761E82CC33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56"/>
          <a:stretch/>
        </p:blipFill>
        <p:spPr>
          <a:xfrm>
            <a:off x="439092" y="200953"/>
            <a:ext cx="11378660" cy="145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55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C19F86F3-D88A-7B46-314A-9A384AFC86F9}"/>
              </a:ext>
            </a:extLst>
          </p:cNvPr>
          <p:cNvSpPr/>
          <p:nvPr/>
        </p:nvSpPr>
        <p:spPr>
          <a:xfrm>
            <a:off x="-2219961" y="-3659327"/>
            <a:ext cx="14843760" cy="1115568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D3479062-15A8-68AC-603A-5249C0493115}"/>
              </a:ext>
            </a:extLst>
          </p:cNvPr>
          <p:cNvSpPr/>
          <p:nvPr/>
        </p:nvSpPr>
        <p:spPr>
          <a:xfrm>
            <a:off x="1666239" y="-5842352"/>
            <a:ext cx="17723729" cy="1332009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1" name="!!Título">
            <a:extLst>
              <a:ext uri="{FF2B5EF4-FFF2-40B4-BE49-F238E27FC236}">
                <a16:creationId xmlns:a16="http://schemas.microsoft.com/office/drawing/2014/main" id="{907C27DA-3FD4-7C68-CA8F-5A65CD02399B}"/>
              </a:ext>
            </a:extLst>
          </p:cNvPr>
          <p:cNvSpPr/>
          <p:nvPr/>
        </p:nvSpPr>
        <p:spPr>
          <a:xfrm>
            <a:off x="500630" y="472453"/>
            <a:ext cx="3589689" cy="1310342"/>
          </a:xfrm>
          <a:prstGeom prst="hexagon">
            <a:avLst/>
          </a:prstGeom>
          <a:solidFill>
            <a:schemeClr val="bg1">
              <a:alpha val="64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QUERY 7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Comments title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7B02F-888B-6AD8-A4D1-08A97061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90" y="2308883"/>
            <a:ext cx="6326890" cy="2184116"/>
          </a:xfrm>
          <a:prstGeom prst="rect">
            <a:avLst/>
          </a:prstGeom>
        </p:spPr>
      </p:pic>
      <p:grpSp>
        <p:nvGrpSpPr>
          <p:cNvPr id="6" name="Grupo 2">
            <a:extLst>
              <a:ext uri="{FF2B5EF4-FFF2-40B4-BE49-F238E27FC236}">
                <a16:creationId xmlns:a16="http://schemas.microsoft.com/office/drawing/2014/main" id="{DE15F74C-C1F3-491B-BDA4-0FE2B43F33C5}"/>
              </a:ext>
            </a:extLst>
          </p:cNvPr>
          <p:cNvGrpSpPr/>
          <p:nvPr/>
        </p:nvGrpSpPr>
        <p:grpSpPr>
          <a:xfrm>
            <a:off x="500630" y="4715790"/>
            <a:ext cx="10464800" cy="846386"/>
            <a:chOff x="5155857" y="1142635"/>
            <a:chExt cx="5943601" cy="846386"/>
          </a:xfrm>
        </p:grpSpPr>
        <p:sp>
          <p:nvSpPr>
            <p:cNvPr id="8" name="CuadroTexto 4">
              <a:extLst>
                <a:ext uri="{FF2B5EF4-FFF2-40B4-BE49-F238E27FC236}">
                  <a16:creationId xmlns:a16="http://schemas.microsoft.com/office/drawing/2014/main" id="{6303FF5A-55C4-767A-53F4-002457919DE4}"/>
                </a:ext>
              </a:extLst>
            </p:cNvPr>
            <p:cNvSpPr txBox="1"/>
            <p:nvPr/>
          </p:nvSpPr>
          <p:spPr>
            <a:xfrm>
              <a:off x="5892828" y="1142635"/>
              <a:ext cx="4582160" cy="846386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And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here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can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see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reasons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for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low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rates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</a:t>
              </a:r>
            </a:p>
            <a:p>
              <a:pPr algn="ctr"/>
              <a:endParaRPr lang="es-E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and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therefore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problems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that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can be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fixed</a:t>
              </a:r>
              <a:endParaRPr lang="es-E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9" name="Conector recto 5">
              <a:extLst>
                <a:ext uri="{FF2B5EF4-FFF2-40B4-BE49-F238E27FC236}">
                  <a16:creationId xmlns:a16="http://schemas.microsoft.com/office/drawing/2014/main" id="{C31E856D-8B9A-B280-D3EA-C91D2A73FA5E}"/>
                </a:ext>
              </a:extLst>
            </p:cNvPr>
            <p:cNvCxnSpPr>
              <a:cxnSpLocks/>
            </p:cNvCxnSpPr>
            <p:nvPr/>
          </p:nvCxnSpPr>
          <p:spPr>
            <a:xfrm>
              <a:off x="5155857" y="1628611"/>
              <a:ext cx="5943601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D210EA3-31B5-5301-E1B6-118A76ED1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" y="1"/>
            <a:ext cx="12137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96A42DD6-9814-0D43-99E3-BE0D7616EF1E}"/>
              </a:ext>
            </a:extLst>
          </p:cNvPr>
          <p:cNvSpPr/>
          <p:nvPr/>
        </p:nvSpPr>
        <p:spPr>
          <a:xfrm rot="21182495">
            <a:off x="-3718169" y="-7299216"/>
            <a:ext cx="22829129" cy="171570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riángulo isósceles 11">
            <a:extLst>
              <a:ext uri="{FF2B5EF4-FFF2-40B4-BE49-F238E27FC236}">
                <a16:creationId xmlns:a16="http://schemas.microsoft.com/office/drawing/2014/main" id="{A310BC53-45FA-9F76-6711-379FAC5D3F7A}"/>
              </a:ext>
            </a:extLst>
          </p:cNvPr>
          <p:cNvSpPr/>
          <p:nvPr/>
        </p:nvSpPr>
        <p:spPr>
          <a:xfrm rot="21164916">
            <a:off x="5090160" y="-1145491"/>
            <a:ext cx="17723729" cy="1332009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!!Título">
            <a:extLst>
              <a:ext uri="{FF2B5EF4-FFF2-40B4-BE49-F238E27FC236}">
                <a16:creationId xmlns:a16="http://schemas.microsoft.com/office/drawing/2014/main" id="{BC46F743-9763-7293-DB32-B2B834996AFD}"/>
              </a:ext>
            </a:extLst>
          </p:cNvPr>
          <p:cNvSpPr/>
          <p:nvPr/>
        </p:nvSpPr>
        <p:spPr>
          <a:xfrm>
            <a:off x="1310641" y="456670"/>
            <a:ext cx="9570717" cy="5944660"/>
          </a:xfrm>
          <a:prstGeom prst="hexagon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07" b="-2338"/>
            </a:stretch>
          </a:blip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7719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96A42DD6-9814-0D43-99E3-BE0D7616EF1E}"/>
              </a:ext>
            </a:extLst>
          </p:cNvPr>
          <p:cNvSpPr/>
          <p:nvPr/>
        </p:nvSpPr>
        <p:spPr>
          <a:xfrm rot="21182495">
            <a:off x="-105754" y="-8210780"/>
            <a:ext cx="23343484" cy="1754356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riángulo isósceles 11">
            <a:extLst>
              <a:ext uri="{FF2B5EF4-FFF2-40B4-BE49-F238E27FC236}">
                <a16:creationId xmlns:a16="http://schemas.microsoft.com/office/drawing/2014/main" id="{A310BC53-45FA-9F76-6711-379FAC5D3F7A}"/>
              </a:ext>
            </a:extLst>
          </p:cNvPr>
          <p:cNvSpPr/>
          <p:nvPr/>
        </p:nvSpPr>
        <p:spPr>
          <a:xfrm rot="21164916">
            <a:off x="4665878" y="-2581425"/>
            <a:ext cx="17723729" cy="1332009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!!Título">
            <a:extLst>
              <a:ext uri="{FF2B5EF4-FFF2-40B4-BE49-F238E27FC236}">
                <a16:creationId xmlns:a16="http://schemas.microsoft.com/office/drawing/2014/main" id="{157A8CCE-5E0A-EA51-2B72-DBBF9EB5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8" r="4518"/>
          <a:stretch/>
        </p:blipFill>
        <p:spPr bwMode="auto">
          <a:xfrm>
            <a:off x="312516" y="441094"/>
            <a:ext cx="4962846" cy="3637190"/>
          </a:xfrm>
          <a:prstGeom prst="hexagon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!!Picture 2">
            <a:extLst>
              <a:ext uri="{FF2B5EF4-FFF2-40B4-BE49-F238E27FC236}">
                <a16:creationId xmlns:a16="http://schemas.microsoft.com/office/drawing/2014/main" id="{A1DC52E7-34EB-74E6-BAAB-6E3C31E4F404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6" t="1583" r="1263" b="10023"/>
          <a:stretch/>
        </p:blipFill>
        <p:spPr bwMode="auto">
          <a:xfrm>
            <a:off x="4749256" y="2538797"/>
            <a:ext cx="5550987" cy="4097654"/>
          </a:xfrm>
          <a:prstGeom prst="hexagon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438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96A42DD6-9814-0D43-99E3-BE0D7616EF1E}"/>
              </a:ext>
            </a:extLst>
          </p:cNvPr>
          <p:cNvSpPr/>
          <p:nvPr/>
        </p:nvSpPr>
        <p:spPr>
          <a:xfrm rot="21182495">
            <a:off x="-5508880" y="-9372790"/>
            <a:ext cx="27430566" cy="2061516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riángulo isósceles 11">
            <a:extLst>
              <a:ext uri="{FF2B5EF4-FFF2-40B4-BE49-F238E27FC236}">
                <a16:creationId xmlns:a16="http://schemas.microsoft.com/office/drawing/2014/main" id="{A310BC53-45FA-9F76-6711-379FAC5D3F7A}"/>
              </a:ext>
            </a:extLst>
          </p:cNvPr>
          <p:cNvSpPr/>
          <p:nvPr/>
        </p:nvSpPr>
        <p:spPr>
          <a:xfrm rot="21164916">
            <a:off x="-1872814" y="-6736731"/>
            <a:ext cx="22879251" cy="17194674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146" name="!!Título">
            <a:extLst>
              <a:ext uri="{FF2B5EF4-FFF2-40B4-BE49-F238E27FC236}">
                <a16:creationId xmlns:a16="http://schemas.microsoft.com/office/drawing/2014/main" id="{BF1E97A9-6AE9-74DE-9F32-51632E660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5" t="761" r="22963" b="-761"/>
          <a:stretch/>
        </p:blipFill>
        <p:spPr bwMode="auto">
          <a:xfrm>
            <a:off x="152078" y="2280138"/>
            <a:ext cx="5509162" cy="4180524"/>
          </a:xfrm>
          <a:prstGeom prst="hexagon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!!Picture 2">
            <a:extLst>
              <a:ext uri="{FF2B5EF4-FFF2-40B4-BE49-F238E27FC236}">
                <a16:creationId xmlns:a16="http://schemas.microsoft.com/office/drawing/2014/main" id="{88C5524A-E027-9DC1-A746-48D2AAAF6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" b="628"/>
          <a:stretch/>
        </p:blipFill>
        <p:spPr bwMode="auto">
          <a:xfrm>
            <a:off x="5464075" y="385689"/>
            <a:ext cx="5755653" cy="3788898"/>
          </a:xfrm>
          <a:prstGeom prst="hexagon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069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96A42DD6-9814-0D43-99E3-BE0D7616EF1E}"/>
              </a:ext>
            </a:extLst>
          </p:cNvPr>
          <p:cNvSpPr/>
          <p:nvPr/>
        </p:nvSpPr>
        <p:spPr>
          <a:xfrm rot="21182495">
            <a:off x="-3718169" y="-7299216"/>
            <a:ext cx="22829129" cy="1715700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riángulo isósceles 11">
            <a:extLst>
              <a:ext uri="{FF2B5EF4-FFF2-40B4-BE49-F238E27FC236}">
                <a16:creationId xmlns:a16="http://schemas.microsoft.com/office/drawing/2014/main" id="{A310BC53-45FA-9F76-6711-379FAC5D3F7A}"/>
              </a:ext>
            </a:extLst>
          </p:cNvPr>
          <p:cNvSpPr/>
          <p:nvPr/>
        </p:nvSpPr>
        <p:spPr>
          <a:xfrm rot="21164916">
            <a:off x="5090160" y="-1145491"/>
            <a:ext cx="17723729" cy="1332009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!!Título">
            <a:extLst>
              <a:ext uri="{FF2B5EF4-FFF2-40B4-BE49-F238E27FC236}">
                <a16:creationId xmlns:a16="http://schemas.microsoft.com/office/drawing/2014/main" id="{BC46F743-9763-7293-DB32-B2B834996AFD}"/>
              </a:ext>
            </a:extLst>
          </p:cNvPr>
          <p:cNvSpPr/>
          <p:nvPr/>
        </p:nvSpPr>
        <p:spPr>
          <a:xfrm>
            <a:off x="1310641" y="456670"/>
            <a:ext cx="9570717" cy="5944660"/>
          </a:xfrm>
          <a:prstGeom prst="hexagon">
            <a:avLst/>
          </a:prstGeom>
          <a:blipFill>
            <a:blip r:embed="rId2"/>
            <a:stretch>
              <a:fillRect l="-9678" t="-19394" r="-13694" b="-15548"/>
            </a:stretch>
          </a:blip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1879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C19F86F3-D88A-7B46-314A-9A384AFC86F9}"/>
              </a:ext>
            </a:extLst>
          </p:cNvPr>
          <p:cNvSpPr/>
          <p:nvPr/>
        </p:nvSpPr>
        <p:spPr>
          <a:xfrm>
            <a:off x="-2219961" y="-3659327"/>
            <a:ext cx="14843760" cy="1115568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D3479062-15A8-68AC-603A-5249C0493115}"/>
              </a:ext>
            </a:extLst>
          </p:cNvPr>
          <p:cNvSpPr/>
          <p:nvPr/>
        </p:nvSpPr>
        <p:spPr>
          <a:xfrm>
            <a:off x="1666239" y="-5823739"/>
            <a:ext cx="17723729" cy="1332009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1" name="!!Título">
            <a:extLst>
              <a:ext uri="{FF2B5EF4-FFF2-40B4-BE49-F238E27FC236}">
                <a16:creationId xmlns:a16="http://schemas.microsoft.com/office/drawing/2014/main" id="{907C27DA-3FD4-7C68-CA8F-5A65CD02399B}"/>
              </a:ext>
            </a:extLst>
          </p:cNvPr>
          <p:cNvSpPr/>
          <p:nvPr/>
        </p:nvSpPr>
        <p:spPr>
          <a:xfrm>
            <a:off x="111760" y="270033"/>
            <a:ext cx="5090159" cy="3134320"/>
          </a:xfrm>
          <a:prstGeom prst="hexagon">
            <a:avLst/>
          </a:prstGeom>
          <a:solidFill>
            <a:schemeClr val="bg1">
              <a:alpha val="64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QUERY 1</a:t>
            </a:r>
          </a:p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Number of badges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C4BD81F-CAC9-4FA7-990E-0EA62A6CFFBA}"/>
              </a:ext>
            </a:extLst>
          </p:cNvPr>
          <p:cNvGrpSpPr/>
          <p:nvPr/>
        </p:nvGrpSpPr>
        <p:grpSpPr>
          <a:xfrm>
            <a:off x="597663" y="5467308"/>
            <a:ext cx="10464800" cy="1046440"/>
            <a:chOff x="5155857" y="1069280"/>
            <a:chExt cx="5943601" cy="1046440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322559C-B1B7-B59C-FB58-0D7DF10D0B8C}"/>
                </a:ext>
              </a:extLst>
            </p:cNvPr>
            <p:cNvSpPr txBox="1"/>
            <p:nvPr/>
          </p:nvSpPr>
          <p:spPr>
            <a:xfrm>
              <a:off x="5870308" y="1069280"/>
              <a:ext cx="4582160" cy="104644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can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see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according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this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query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that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Ironhack</a:t>
              </a:r>
              <a:endPara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endPara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offers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and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above-average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number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services</a:t>
              </a:r>
              <a:endPara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C9B6ADA6-531F-D0BE-E900-D220400858E6}"/>
                </a:ext>
              </a:extLst>
            </p:cNvPr>
            <p:cNvCxnSpPr>
              <a:cxnSpLocks/>
            </p:cNvCxnSpPr>
            <p:nvPr/>
          </p:nvCxnSpPr>
          <p:spPr>
            <a:xfrm>
              <a:off x="5155857" y="1628611"/>
              <a:ext cx="5943601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CA1853B-72D0-E92A-B7D6-70B5E417F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495" y="298185"/>
            <a:ext cx="3609975" cy="2724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8FCE1F-01E4-32FB-72DB-EBB0462BC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329" y="3534743"/>
            <a:ext cx="6692076" cy="180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4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96A42DD6-9814-0D43-99E3-BE0D7616EF1E}"/>
              </a:ext>
            </a:extLst>
          </p:cNvPr>
          <p:cNvSpPr/>
          <p:nvPr/>
        </p:nvSpPr>
        <p:spPr>
          <a:xfrm>
            <a:off x="2436055" y="-3471758"/>
            <a:ext cx="14843760" cy="1115568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riángulo isósceles 11">
            <a:extLst>
              <a:ext uri="{FF2B5EF4-FFF2-40B4-BE49-F238E27FC236}">
                <a16:creationId xmlns:a16="http://schemas.microsoft.com/office/drawing/2014/main" id="{A310BC53-45FA-9F76-6711-379FAC5D3F7A}"/>
              </a:ext>
            </a:extLst>
          </p:cNvPr>
          <p:cNvSpPr/>
          <p:nvPr/>
        </p:nvSpPr>
        <p:spPr>
          <a:xfrm>
            <a:off x="3330135" y="-3853522"/>
            <a:ext cx="17723729" cy="1332009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1" name="!!Título">
            <a:extLst>
              <a:ext uri="{FF2B5EF4-FFF2-40B4-BE49-F238E27FC236}">
                <a16:creationId xmlns:a16="http://schemas.microsoft.com/office/drawing/2014/main" id="{907C27DA-3FD4-7C68-CA8F-5A65CD02399B}"/>
              </a:ext>
            </a:extLst>
          </p:cNvPr>
          <p:cNvSpPr/>
          <p:nvPr/>
        </p:nvSpPr>
        <p:spPr>
          <a:xfrm>
            <a:off x="6765479" y="285513"/>
            <a:ext cx="5090159" cy="2576572"/>
          </a:xfrm>
          <a:prstGeom prst="hexagon">
            <a:avLst/>
          </a:prstGeom>
          <a:solidFill>
            <a:schemeClr val="bg1">
              <a:alpha val="64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QUERY 2</a:t>
            </a: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Number of</a:t>
            </a: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campuses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C4BD81F-CAC9-4FA7-990E-0EA62A6CFFBA}"/>
              </a:ext>
            </a:extLst>
          </p:cNvPr>
          <p:cNvGrpSpPr/>
          <p:nvPr/>
        </p:nvGrpSpPr>
        <p:grpSpPr>
          <a:xfrm>
            <a:off x="304799" y="5675370"/>
            <a:ext cx="11196319" cy="907941"/>
            <a:chOff x="4989522" y="1508093"/>
            <a:chExt cx="6359076" cy="907941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322559C-B1B7-B59C-FB58-0D7DF10D0B8C}"/>
                </a:ext>
              </a:extLst>
            </p:cNvPr>
            <p:cNvSpPr txBox="1"/>
            <p:nvPr/>
          </p:nvSpPr>
          <p:spPr>
            <a:xfrm>
              <a:off x="4989522" y="1508093"/>
              <a:ext cx="6359076" cy="907941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200" b="0" i="0" dirty="0" err="1">
                  <a:solidFill>
                    <a:srgbClr val="2B2B2B"/>
                  </a:solidFill>
                  <a:effectLst/>
                  <a:latin typeface="Bradford"/>
                </a:rPr>
                <a:t>We</a:t>
              </a:r>
              <a:r>
                <a:rPr lang="es-ES" sz="2200" b="0" i="0" dirty="0">
                  <a:solidFill>
                    <a:srgbClr val="2B2B2B"/>
                  </a:solidFill>
                  <a:effectLst/>
                  <a:latin typeface="Bradford"/>
                </a:rPr>
                <a:t> can </a:t>
              </a:r>
              <a:r>
                <a:rPr lang="es-ES" sz="2200" b="0" i="0" dirty="0" err="1">
                  <a:solidFill>
                    <a:srgbClr val="2B2B2B"/>
                  </a:solidFill>
                  <a:effectLst/>
                  <a:latin typeface="Bradford"/>
                </a:rPr>
                <a:t>see</a:t>
              </a:r>
              <a:r>
                <a:rPr lang="es-ES" sz="2200" b="0" i="0" dirty="0">
                  <a:solidFill>
                    <a:srgbClr val="2B2B2B"/>
                  </a:solidFill>
                  <a:effectLst/>
                  <a:latin typeface="Bradford"/>
                </a:rPr>
                <a:t> </a:t>
              </a:r>
              <a:r>
                <a:rPr lang="es-ES" sz="2200" b="0" i="0" dirty="0" err="1">
                  <a:solidFill>
                    <a:srgbClr val="2B2B2B"/>
                  </a:solidFill>
                  <a:effectLst/>
                  <a:latin typeface="Bradford"/>
                </a:rPr>
                <a:t>from</a:t>
              </a:r>
              <a:r>
                <a:rPr lang="es-ES" sz="2200" b="0" i="0" dirty="0">
                  <a:solidFill>
                    <a:srgbClr val="2B2B2B"/>
                  </a:solidFill>
                  <a:effectLst/>
                  <a:latin typeface="Bradford"/>
                </a:rPr>
                <a:t> </a:t>
              </a:r>
              <a:r>
                <a:rPr lang="es-ES" sz="2200" b="0" i="0" dirty="0" err="1">
                  <a:solidFill>
                    <a:srgbClr val="2B2B2B"/>
                  </a:solidFill>
                  <a:effectLst/>
                  <a:latin typeface="Bradford"/>
                </a:rPr>
                <a:t>this</a:t>
              </a:r>
              <a:r>
                <a:rPr lang="es-ES" sz="2200" b="0" i="0" dirty="0">
                  <a:solidFill>
                    <a:srgbClr val="2B2B2B"/>
                  </a:solidFill>
                  <a:effectLst/>
                  <a:latin typeface="Bradford"/>
                </a:rPr>
                <a:t> </a:t>
              </a:r>
              <a:r>
                <a:rPr lang="es-ES" sz="2200" b="0" i="0" dirty="0" err="1">
                  <a:solidFill>
                    <a:srgbClr val="2B2B2B"/>
                  </a:solidFill>
                  <a:effectLst/>
                  <a:latin typeface="Bradford"/>
                </a:rPr>
                <a:t>result</a:t>
              </a:r>
              <a:r>
                <a:rPr lang="es-ES" sz="2200" b="0" i="0" dirty="0">
                  <a:solidFill>
                    <a:srgbClr val="2B2B2B"/>
                  </a:solidFill>
                  <a:effectLst/>
                  <a:latin typeface="Bradford"/>
                </a:rPr>
                <a:t> </a:t>
              </a:r>
              <a:r>
                <a:rPr lang="es-ES" sz="2200" b="0" i="0" dirty="0" err="1">
                  <a:solidFill>
                    <a:srgbClr val="2B2B2B"/>
                  </a:solidFill>
                  <a:effectLst/>
                  <a:latin typeface="Bradford"/>
                </a:rPr>
                <a:t>that</a:t>
              </a:r>
              <a:r>
                <a:rPr lang="es-ES" sz="2200" b="0" i="0" dirty="0">
                  <a:solidFill>
                    <a:srgbClr val="2B2B2B"/>
                  </a:solidFill>
                  <a:effectLst/>
                  <a:latin typeface="Bradford"/>
                </a:rPr>
                <a:t> </a:t>
              </a:r>
              <a:r>
                <a:rPr lang="es-ES" sz="2200" b="0" i="0" dirty="0" err="1">
                  <a:solidFill>
                    <a:srgbClr val="2B2B2B"/>
                  </a:solidFill>
                  <a:effectLst/>
                  <a:latin typeface="Bradford"/>
                </a:rPr>
                <a:t>the</a:t>
              </a:r>
              <a:r>
                <a:rPr lang="es-ES" sz="2200" b="0" i="0" dirty="0">
                  <a:solidFill>
                    <a:srgbClr val="2B2B2B"/>
                  </a:solidFill>
                  <a:effectLst/>
                  <a:latin typeface="Bradford"/>
                </a:rPr>
                <a:t> </a:t>
              </a:r>
              <a:r>
                <a:rPr lang="es-ES" sz="2200" b="0" i="0" dirty="0" err="1">
                  <a:solidFill>
                    <a:srgbClr val="2B2B2B"/>
                  </a:solidFill>
                  <a:effectLst/>
                  <a:latin typeface="Bradford"/>
                </a:rPr>
                <a:t>values</a:t>
              </a:r>
              <a:r>
                <a:rPr lang="es-ES" sz="2200" b="0" i="0" dirty="0">
                  <a:solidFill>
                    <a:srgbClr val="2B2B2B"/>
                  </a:solidFill>
                  <a:effectLst/>
                  <a:latin typeface="Bradford"/>
                </a:rPr>
                <a:t> </a:t>
              </a:r>
              <a:r>
                <a:rPr lang="es-ES" sz="2200" b="0" i="0" dirty="0" err="1">
                  <a:solidFill>
                    <a:srgbClr val="2B2B2B"/>
                  </a:solidFill>
                  <a:effectLst/>
                  <a:latin typeface="Bradford"/>
                </a:rPr>
                <a:t>of</a:t>
              </a:r>
              <a:r>
                <a:rPr lang="es-ES" sz="2200" b="0" i="0" dirty="0">
                  <a:solidFill>
                    <a:srgbClr val="2B2B2B"/>
                  </a:solidFill>
                  <a:effectLst/>
                  <a:latin typeface="Bradford"/>
                </a:rPr>
                <a:t> </a:t>
              </a:r>
              <a:r>
                <a:rPr lang="es-ES" sz="2200" b="0" i="0" dirty="0" err="1">
                  <a:solidFill>
                    <a:srgbClr val="2B2B2B"/>
                  </a:solidFill>
                  <a:effectLst/>
                  <a:latin typeface="Bradford"/>
                </a:rPr>
                <a:t>number</a:t>
              </a:r>
              <a:r>
                <a:rPr lang="es-ES" sz="2200" b="0" i="0" dirty="0">
                  <a:solidFill>
                    <a:srgbClr val="2B2B2B"/>
                  </a:solidFill>
                  <a:effectLst/>
                  <a:latin typeface="Bradford"/>
                </a:rPr>
                <a:t> </a:t>
              </a:r>
              <a:r>
                <a:rPr lang="es-ES" sz="2200" b="0" i="0" dirty="0" err="1">
                  <a:solidFill>
                    <a:srgbClr val="2B2B2B"/>
                  </a:solidFill>
                  <a:effectLst/>
                  <a:latin typeface="Bradford"/>
                </a:rPr>
                <a:t>of</a:t>
              </a:r>
              <a:r>
                <a:rPr lang="es-ES" sz="2200" b="0" i="0" dirty="0">
                  <a:solidFill>
                    <a:srgbClr val="2B2B2B"/>
                  </a:solidFill>
                  <a:effectLst/>
                  <a:latin typeface="Bradford"/>
                </a:rPr>
                <a:t> </a:t>
              </a:r>
              <a:r>
                <a:rPr lang="es-ES" sz="2200" b="0" i="0" dirty="0" err="1">
                  <a:solidFill>
                    <a:srgbClr val="2B2B2B"/>
                  </a:solidFill>
                  <a:effectLst/>
                  <a:latin typeface="Bradford"/>
                </a:rPr>
                <a:t>badges</a:t>
              </a:r>
              <a:r>
                <a:rPr lang="es-ES" sz="2200" b="0" i="0" dirty="0">
                  <a:solidFill>
                    <a:srgbClr val="2B2B2B"/>
                  </a:solidFill>
                  <a:effectLst/>
                  <a:latin typeface="Bradford"/>
                </a:rPr>
                <a:t> and </a:t>
              </a:r>
              <a:r>
                <a:rPr lang="es-ES" sz="2200" b="0" i="0" dirty="0" err="1">
                  <a:solidFill>
                    <a:srgbClr val="2B2B2B"/>
                  </a:solidFill>
                  <a:effectLst/>
                  <a:latin typeface="Bradford"/>
                </a:rPr>
                <a:t>number</a:t>
              </a:r>
              <a:endParaRPr lang="es-ES" sz="2200" b="0" i="0" dirty="0">
                <a:solidFill>
                  <a:srgbClr val="2B2B2B"/>
                </a:solidFill>
                <a:effectLst/>
                <a:latin typeface="Bradford"/>
              </a:endParaRPr>
            </a:p>
            <a:p>
              <a:pPr algn="ctr"/>
              <a:endParaRPr lang="es-ES" sz="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s-ES" sz="2200" dirty="0" err="1">
                  <a:latin typeface="Bradford"/>
                  <a:ea typeface="Tahoma" panose="020B0604030504040204" pitchFamily="34" charset="0"/>
                  <a:cs typeface="Tahoma" panose="020B0604030504040204" pitchFamily="34" charset="0"/>
                </a:rPr>
                <a:t>of</a:t>
              </a:r>
              <a:r>
                <a:rPr lang="es-ES" sz="2200" dirty="0">
                  <a:latin typeface="Bradford"/>
                  <a:ea typeface="Tahoma" panose="020B0604030504040204" pitchFamily="34" charset="0"/>
                  <a:cs typeface="Tahoma" panose="020B0604030504040204" pitchFamily="34" charset="0"/>
                </a:rPr>
                <a:t> campuses </a:t>
              </a:r>
              <a:r>
                <a:rPr lang="es-ES" sz="2200" dirty="0" err="1">
                  <a:latin typeface="Bradford"/>
                  <a:ea typeface="Tahoma" panose="020B0604030504040204" pitchFamily="34" charset="0"/>
                  <a:cs typeface="Tahoma" panose="020B0604030504040204" pitchFamily="34" charset="0"/>
                </a:rPr>
                <a:t>don’t</a:t>
              </a:r>
              <a:r>
                <a:rPr lang="es-ES" sz="2200" dirty="0">
                  <a:latin typeface="Bradford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200" dirty="0" err="1">
                  <a:latin typeface="Bradford"/>
                  <a:ea typeface="Tahoma" panose="020B0604030504040204" pitchFamily="34" charset="0"/>
                  <a:cs typeface="Tahoma" panose="020B0604030504040204" pitchFamily="34" charset="0"/>
                </a:rPr>
                <a:t>align</a:t>
              </a:r>
              <a:r>
                <a:rPr lang="es-ES" sz="2200" dirty="0">
                  <a:latin typeface="Bradford"/>
                  <a:ea typeface="Tahoma" panose="020B0604030504040204" pitchFamily="34" charset="0"/>
                  <a:cs typeface="Tahoma" panose="020B0604030504040204" pitchFamily="34" charset="0"/>
                </a:rPr>
                <a:t> and </a:t>
              </a:r>
              <a:r>
                <a:rPr lang="es-ES" sz="2200" dirty="0" err="1">
                  <a:latin typeface="Bradford"/>
                  <a:ea typeface="Tahoma" panose="020B0604030504040204" pitchFamily="34" charset="0"/>
                  <a:cs typeface="Tahoma" panose="020B0604030504040204" pitchFamily="34" charset="0"/>
                </a:rPr>
                <a:t>therefore</a:t>
              </a:r>
              <a:r>
                <a:rPr lang="es-ES" sz="2200" dirty="0">
                  <a:latin typeface="Bradford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200" dirty="0" err="1">
                  <a:latin typeface="Bradford"/>
                  <a:ea typeface="Tahoma" panose="020B0604030504040204" pitchFamily="34" charset="0"/>
                  <a:cs typeface="Tahoma" panose="020B0604030504040204" pitchFamily="34" charset="0"/>
                </a:rPr>
                <a:t>we</a:t>
              </a:r>
              <a:r>
                <a:rPr lang="es-ES" sz="2200" dirty="0">
                  <a:latin typeface="Bradford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200" dirty="0" err="1">
                  <a:latin typeface="Bradford"/>
                  <a:ea typeface="Tahoma" panose="020B0604030504040204" pitchFamily="34" charset="0"/>
                  <a:cs typeface="Tahoma" panose="020B0604030504040204" pitchFamily="34" charset="0"/>
                </a:rPr>
                <a:t>keep</a:t>
              </a:r>
              <a:r>
                <a:rPr lang="es-ES" sz="2200" dirty="0">
                  <a:latin typeface="Bradford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200" dirty="0" err="1">
                  <a:latin typeface="Bradford"/>
                  <a:ea typeface="Tahoma" panose="020B0604030504040204" pitchFamily="34" charset="0"/>
                  <a:cs typeface="Tahoma" panose="020B0604030504040204" pitchFamily="34" charset="0"/>
                </a:rPr>
                <a:t>deep</a:t>
              </a:r>
              <a:r>
                <a:rPr lang="es-ES" sz="2200" dirty="0">
                  <a:latin typeface="Bradford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200" dirty="0" err="1">
                  <a:latin typeface="Bradford"/>
                  <a:ea typeface="Tahoma" panose="020B0604030504040204" pitchFamily="34" charset="0"/>
                  <a:cs typeface="Tahoma" panose="020B0604030504040204" pitchFamily="34" charset="0"/>
                </a:rPr>
                <a:t>diving</a:t>
              </a:r>
              <a:r>
                <a:rPr lang="es-ES" sz="2200" dirty="0">
                  <a:latin typeface="Bradford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200" dirty="0" err="1">
                  <a:latin typeface="Bradford"/>
                  <a:ea typeface="Tahoma" panose="020B0604030504040204" pitchFamily="34" charset="0"/>
                  <a:cs typeface="Tahoma" panose="020B0604030504040204" pitchFamily="34" charset="0"/>
                </a:rPr>
                <a:t>looking</a:t>
              </a:r>
              <a:r>
                <a:rPr lang="es-ES" sz="2200" dirty="0">
                  <a:latin typeface="Bradford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200" dirty="0" err="1">
                  <a:latin typeface="Bradford"/>
                  <a:ea typeface="Tahoma" panose="020B0604030504040204" pitchFamily="34" charset="0"/>
                  <a:cs typeface="Tahoma" panose="020B0604030504040204" pitchFamily="34" charset="0"/>
                </a:rPr>
                <a:t>for</a:t>
              </a:r>
              <a:r>
                <a:rPr lang="es-ES" sz="2200" dirty="0">
                  <a:latin typeface="Bradford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200" dirty="0" err="1">
                  <a:latin typeface="Bradford"/>
                  <a:ea typeface="Tahoma" panose="020B0604030504040204" pitchFamily="34" charset="0"/>
                  <a:cs typeface="Tahoma" panose="020B0604030504040204" pitchFamily="34" charset="0"/>
                </a:rPr>
                <a:t>answers</a:t>
              </a:r>
              <a:endParaRPr lang="es-ES" sz="2200" dirty="0">
                <a:latin typeface="Bradford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C9B6ADA6-531F-D0BE-E900-D220400858E6}"/>
                </a:ext>
              </a:extLst>
            </p:cNvPr>
            <p:cNvCxnSpPr>
              <a:cxnSpLocks/>
            </p:cNvCxnSpPr>
            <p:nvPr/>
          </p:nvCxnSpPr>
          <p:spPr>
            <a:xfrm>
              <a:off x="5150086" y="1974689"/>
              <a:ext cx="5943601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0968F39-C6CB-9809-A599-A17A53D8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960" y="224510"/>
            <a:ext cx="2800350" cy="28479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E55504-B10B-8A5A-312E-049A78636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658" y="3110554"/>
            <a:ext cx="8574985" cy="23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75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C19F86F3-D88A-7B46-314A-9A384AFC86F9}"/>
              </a:ext>
            </a:extLst>
          </p:cNvPr>
          <p:cNvSpPr/>
          <p:nvPr/>
        </p:nvSpPr>
        <p:spPr>
          <a:xfrm>
            <a:off x="-2219961" y="-3659327"/>
            <a:ext cx="14843760" cy="1115568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D3479062-15A8-68AC-603A-5249C0493115}"/>
              </a:ext>
            </a:extLst>
          </p:cNvPr>
          <p:cNvSpPr/>
          <p:nvPr/>
        </p:nvSpPr>
        <p:spPr>
          <a:xfrm>
            <a:off x="1666239" y="-5842352"/>
            <a:ext cx="17723729" cy="1332009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1" name="!!Título">
            <a:extLst>
              <a:ext uri="{FF2B5EF4-FFF2-40B4-BE49-F238E27FC236}">
                <a16:creationId xmlns:a16="http://schemas.microsoft.com/office/drawing/2014/main" id="{907C27DA-3FD4-7C68-CA8F-5A65CD02399B}"/>
              </a:ext>
            </a:extLst>
          </p:cNvPr>
          <p:cNvSpPr/>
          <p:nvPr/>
        </p:nvSpPr>
        <p:spPr>
          <a:xfrm>
            <a:off x="244426" y="554334"/>
            <a:ext cx="2965914" cy="1421011"/>
          </a:xfrm>
          <a:prstGeom prst="hexagon">
            <a:avLst/>
          </a:prstGeom>
          <a:solidFill>
            <a:schemeClr val="bg1">
              <a:alpha val="64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QUERY 3</a:t>
            </a:r>
          </a:p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Average rating</a:t>
            </a:r>
            <a:endParaRPr 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C4BD81F-CAC9-4FA7-990E-0EA62A6CFFBA}"/>
              </a:ext>
            </a:extLst>
          </p:cNvPr>
          <p:cNvGrpSpPr/>
          <p:nvPr/>
        </p:nvGrpSpPr>
        <p:grpSpPr>
          <a:xfrm>
            <a:off x="692020" y="5544286"/>
            <a:ext cx="10570145" cy="992579"/>
            <a:chOff x="5155856" y="1069280"/>
            <a:chExt cx="6003433" cy="992579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A322559C-B1B7-B59C-FB58-0D7DF10D0B8C}"/>
                </a:ext>
              </a:extLst>
            </p:cNvPr>
            <p:cNvSpPr txBox="1"/>
            <p:nvPr/>
          </p:nvSpPr>
          <p:spPr>
            <a:xfrm>
              <a:off x="5155856" y="1069280"/>
              <a:ext cx="6003433" cy="992579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can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see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according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this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query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that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Ironhack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has</a:t>
              </a:r>
            </a:p>
            <a:p>
              <a:pPr algn="ctr"/>
              <a:endParaRPr lang="es-ES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lowest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overall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rating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between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top 5,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why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?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Let’s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keep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deep</a:t>
              </a:r>
              <a:r>
                <a:rPr lang="es-E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4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diving</a:t>
              </a:r>
              <a:endPara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C9B6ADA6-531F-D0BE-E900-D220400858E6}"/>
                </a:ext>
              </a:extLst>
            </p:cNvPr>
            <p:cNvCxnSpPr>
              <a:cxnSpLocks/>
            </p:cNvCxnSpPr>
            <p:nvPr/>
          </p:nvCxnSpPr>
          <p:spPr>
            <a:xfrm>
              <a:off x="5155857" y="1628611"/>
              <a:ext cx="5943601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2D0BB29-9E14-F91A-B1ED-D93E78550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13"/>
          <a:stretch/>
        </p:blipFill>
        <p:spPr>
          <a:xfrm>
            <a:off x="2357251" y="2338949"/>
            <a:ext cx="8168510" cy="3093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F757BD-2B2C-7164-FAE3-F72C91B8D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46" y="321135"/>
            <a:ext cx="83534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86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96A42DD6-9814-0D43-99E3-BE0D7616EF1E}"/>
              </a:ext>
            </a:extLst>
          </p:cNvPr>
          <p:cNvSpPr/>
          <p:nvPr/>
        </p:nvSpPr>
        <p:spPr>
          <a:xfrm>
            <a:off x="2436055" y="-3471758"/>
            <a:ext cx="14843760" cy="1115568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riángulo isósceles 11">
            <a:extLst>
              <a:ext uri="{FF2B5EF4-FFF2-40B4-BE49-F238E27FC236}">
                <a16:creationId xmlns:a16="http://schemas.microsoft.com/office/drawing/2014/main" id="{A310BC53-45FA-9F76-6711-379FAC5D3F7A}"/>
              </a:ext>
            </a:extLst>
          </p:cNvPr>
          <p:cNvSpPr/>
          <p:nvPr/>
        </p:nvSpPr>
        <p:spPr>
          <a:xfrm>
            <a:off x="3330135" y="-3853522"/>
            <a:ext cx="17723729" cy="1332009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" name="Grupo 2">
            <a:extLst>
              <a:ext uri="{FF2B5EF4-FFF2-40B4-BE49-F238E27FC236}">
                <a16:creationId xmlns:a16="http://schemas.microsoft.com/office/drawing/2014/main" id="{11EFDE54-F86E-E2E7-6FF3-92DC0AF934CE}"/>
              </a:ext>
            </a:extLst>
          </p:cNvPr>
          <p:cNvGrpSpPr/>
          <p:nvPr/>
        </p:nvGrpSpPr>
        <p:grpSpPr>
          <a:xfrm>
            <a:off x="597663" y="5795668"/>
            <a:ext cx="10464800" cy="846386"/>
            <a:chOff x="5155857" y="1142635"/>
            <a:chExt cx="5943601" cy="846386"/>
          </a:xfrm>
        </p:grpSpPr>
        <p:sp>
          <p:nvSpPr>
            <p:cNvPr id="4" name="CuadroTexto 4">
              <a:extLst>
                <a:ext uri="{FF2B5EF4-FFF2-40B4-BE49-F238E27FC236}">
                  <a16:creationId xmlns:a16="http://schemas.microsoft.com/office/drawing/2014/main" id="{EA84640A-2F41-C34D-3A1E-C10DE1CDCCCD}"/>
                </a:ext>
              </a:extLst>
            </p:cNvPr>
            <p:cNvSpPr txBox="1"/>
            <p:nvPr/>
          </p:nvSpPr>
          <p:spPr>
            <a:xfrm>
              <a:off x="5892828" y="1142635"/>
              <a:ext cx="4582160" cy="846386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With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this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query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we’re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filtering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out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reviews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published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  <a:p>
              <a:pPr algn="ctr"/>
              <a:endParaRPr lang="es-E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by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anonymous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since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they’re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less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relevant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or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could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be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fake</a:t>
              </a:r>
              <a:r>
                <a:rPr lang="es-E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s-ES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reviews</a:t>
              </a:r>
              <a:endParaRPr lang="es-E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8" name="Conector recto 5">
              <a:extLst>
                <a:ext uri="{FF2B5EF4-FFF2-40B4-BE49-F238E27FC236}">
                  <a16:creationId xmlns:a16="http://schemas.microsoft.com/office/drawing/2014/main" id="{0F845BB8-450B-D9BF-3B71-8E9302BC6330}"/>
                </a:ext>
              </a:extLst>
            </p:cNvPr>
            <p:cNvCxnSpPr>
              <a:cxnSpLocks/>
            </p:cNvCxnSpPr>
            <p:nvPr/>
          </p:nvCxnSpPr>
          <p:spPr>
            <a:xfrm>
              <a:off x="5155857" y="1628611"/>
              <a:ext cx="5943601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507CA0D-E0B5-046C-40AB-43B62000A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13" y="2259430"/>
            <a:ext cx="10982325" cy="3352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DD0480-5023-68FF-FED8-26BAC0F6D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525" y="287996"/>
            <a:ext cx="8343900" cy="1714500"/>
          </a:xfrm>
          <a:prstGeom prst="rect">
            <a:avLst/>
          </a:prstGeom>
        </p:spPr>
      </p:pic>
      <p:sp>
        <p:nvSpPr>
          <p:cNvPr id="1051" name="!!Título">
            <a:extLst>
              <a:ext uri="{FF2B5EF4-FFF2-40B4-BE49-F238E27FC236}">
                <a16:creationId xmlns:a16="http://schemas.microsoft.com/office/drawing/2014/main" id="{907C27DA-3FD4-7C68-CA8F-5A65CD02399B}"/>
              </a:ext>
            </a:extLst>
          </p:cNvPr>
          <p:cNvSpPr/>
          <p:nvPr/>
        </p:nvSpPr>
        <p:spPr>
          <a:xfrm>
            <a:off x="6228528" y="2861374"/>
            <a:ext cx="5090159" cy="2395418"/>
          </a:xfrm>
          <a:prstGeom prst="hexagon">
            <a:avLst/>
          </a:prstGeom>
          <a:solidFill>
            <a:schemeClr val="bg1">
              <a:alpha val="64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QUERY 4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Anonymous ratings omitted</a:t>
            </a:r>
          </a:p>
        </p:txBody>
      </p:sp>
    </p:spTree>
    <p:extLst>
      <p:ext uri="{BB962C8B-B14F-4D97-AF65-F5344CB8AC3E}">
        <p14:creationId xmlns:p14="http://schemas.microsoft.com/office/powerpoint/2010/main" val="1677982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C19F86F3-D88A-7B46-314A-9A384AFC86F9}"/>
              </a:ext>
            </a:extLst>
          </p:cNvPr>
          <p:cNvSpPr/>
          <p:nvPr/>
        </p:nvSpPr>
        <p:spPr>
          <a:xfrm>
            <a:off x="-2219961" y="-3659327"/>
            <a:ext cx="14843760" cy="1115568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D3479062-15A8-68AC-603A-5249C0493115}"/>
              </a:ext>
            </a:extLst>
          </p:cNvPr>
          <p:cNvSpPr/>
          <p:nvPr/>
        </p:nvSpPr>
        <p:spPr>
          <a:xfrm>
            <a:off x="1666239" y="-5842352"/>
            <a:ext cx="17723729" cy="1332009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1" name="!!Título">
            <a:extLst>
              <a:ext uri="{FF2B5EF4-FFF2-40B4-BE49-F238E27FC236}">
                <a16:creationId xmlns:a16="http://schemas.microsoft.com/office/drawing/2014/main" id="{907C27DA-3FD4-7C68-CA8F-5A65CD02399B}"/>
              </a:ext>
            </a:extLst>
          </p:cNvPr>
          <p:cNvSpPr/>
          <p:nvPr/>
        </p:nvSpPr>
        <p:spPr>
          <a:xfrm>
            <a:off x="944381" y="4112965"/>
            <a:ext cx="4257538" cy="2249388"/>
          </a:xfrm>
          <a:prstGeom prst="hexagon">
            <a:avLst/>
          </a:prstGeom>
          <a:solidFill>
            <a:schemeClr val="bg1">
              <a:alpha val="64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QUERY 5</a:t>
            </a:r>
          </a:p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Yearly rating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Ironhack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BAD98D-5A6C-7CCB-E91B-D3657437C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244" y="3698472"/>
            <a:ext cx="4863828" cy="2663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E19B87-C95B-C5D8-E14A-A433F9B7F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212" y="366170"/>
            <a:ext cx="89916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56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171</Words>
  <Application>Microsoft Office PowerPoint</Application>
  <PresentationFormat>Widescreen</PresentationFormat>
  <Paragraphs>35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Bradford</vt:lpstr>
      <vt:lpstr>Calibri</vt:lpstr>
      <vt:lpstr>Calibri Light</vt:lpstr>
      <vt:lpstr>Tahoma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 Sánchez Camacho Rodríguez de Guzmán</dc:creator>
  <cp:lastModifiedBy>Javier Sánchez Camacho Rodríguez de Guzmán</cp:lastModifiedBy>
  <cp:revision>6</cp:revision>
  <dcterms:created xsi:type="dcterms:W3CDTF">2023-01-18T21:03:44Z</dcterms:created>
  <dcterms:modified xsi:type="dcterms:W3CDTF">2023-04-21T09:57:06Z</dcterms:modified>
</cp:coreProperties>
</file>